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ctrTitle"/>
          </p:nvPr>
        </p:nvSpPr>
        <p:spPr>
          <a:xfrm>
            <a:off x="2667000" y="107809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4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Marshville</a:t>
            </a:r>
            <a:br>
              <a:rPr lang="en-US" sz="4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Title I Annual Meeting</a:t>
            </a:r>
            <a:endParaRPr sz="48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648465" y="297492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B933"/>
              </a:buClr>
              <a:buSzPts val="2400"/>
              <a:buNone/>
            </a:pPr>
            <a:r>
              <a:rPr lang="en-US" sz="2400" b="1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9/21/23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603867" y="287121"/>
            <a:ext cx="11009656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850895" y="13795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Improvement Plan/NCStar Plan includes: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 Comprehensive Needs Assessment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Goals and Strategies to Address Academic Needs of Students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Professional Development for School Staff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Coordination of Resources and a Comprehensive Budget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School’s Parent and Family Engagement Goals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development of this plan.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850895" y="1293541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000" b="1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Parent and Family Engagement </a:t>
            </a: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Policy that is jointly developed with parents and families.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Parent and Family Engagement Policy outlines how the school will implement the parental engagement requirements of the Every Student Succeeds Act (ESSA).  Components include: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parents can be involved in decision-making activities.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information on instruction and assessment will be provided to parents.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the school will build parents’ and families’ capacities for supporting their children’s learning at home.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parental involvement funds are being used.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involved in the annual review and improvement of the Parent and Family Engagement Policy.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54665" y="275970"/>
            <a:ext cx="11508059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Our School will Engage </a:t>
            </a:r>
            <a:endParaRPr sz="400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Room Parents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School Fundraising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First Grade Reading Buddies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Field Trips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PTA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Classroom Support and Donations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850895" y="1338146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School-Parent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Compact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that is jointly developed with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 is a commitment or contract between the school, teacher, parent, and student to share in the responsibility for academic achievement.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compacts must be distributed to all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annual review and improvement of the School-Parent Compact.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 sz="4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850895" y="1136235"/>
            <a:ext cx="10515600" cy="4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have the right to request…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qualifications of your child’s teachers.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information about any state or local policy regarding student participation in any assessments mandated by the state or local district.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sz="2600" b="1" i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Right to Know</a:t>
            </a:r>
            <a:r>
              <a:rPr lang="en-US" sz="26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notification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is distributed to all students at the beginning of the school year and is posted on our school’s website.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will be notified if your child is instructed for four or more consecutive weeks by a teacher who does not meet the North Carolina state licensure requirements for the grade level or subject area that he/she is teaching.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927409" y="1714113"/>
            <a:ext cx="7458307" cy="321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8800"/>
              <a:buNone/>
            </a:pPr>
            <a:r>
              <a:rPr lang="en-US" sz="88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Questions &amp; Answers</a:t>
            </a:r>
            <a:endParaRPr sz="18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3470324" y="536697"/>
            <a:ext cx="7805854" cy="12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 ExtraBold"/>
              <a:buNone/>
            </a:pP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Title I Department Staff </a:t>
            </a:r>
            <a:b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Contact Information</a:t>
            </a:r>
            <a:endParaRPr sz="39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253951" y="1992893"/>
            <a:ext cx="8238600" cy="44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Federal Programs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Elenia Daniels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elenia.daniels@ucps.k12.nc.us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 Pipkin 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paulette.richardsonpipkin@ucps.k12.nc.us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Lori Spruiell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ori.spruiell@ucps.k12.nc.us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Federal Requirements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850895" y="14353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i="1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Student Succeeds Act (ESSA) </a:t>
            </a: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requires that each Title I school hold an Annual Meeting for the purpose of…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Informing you of your school’s participation in Title I. 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the requirements of Title I.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your rights as parents to be engaged in the school community.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Meeting Overview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838200" y="1013100"/>
            <a:ext cx="10515600" cy="52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Your Rights as Parents and Families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Planning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850895" y="14464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is the nation’s oldest and largest federally funded educational program.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provides supplemental funds to schools to help students meet their educational goals.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850895" y="1479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means receiving federal funding to </a:t>
            </a:r>
            <a:r>
              <a:rPr lang="en-US" sz="2600" u="sng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supplement</a:t>
            </a: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the school’s existing programs.  This funding is used for…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Identifying students experiencing academic difficulties and providing timely assistance to help them meet the State’s challenging content standards.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Purchasing supplemental programs, materials, and/or supplies.  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Conducting parent and family engagement meetings, trainings, and activities.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also means encouraging parental engagement and advocating for parents’ rights.   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Lato Black"/>
              <a:buChar char="●"/>
            </a:pPr>
            <a:r>
              <a:rPr lang="en-US" sz="3400">
                <a:latin typeface="Lato Black"/>
                <a:ea typeface="Lato Black"/>
                <a:cs typeface="Lato Black"/>
                <a:sym typeface="Lato Black"/>
              </a:rPr>
              <a:t>We met growth 2022-23 school year. </a:t>
            </a:r>
            <a:endParaRPr sz="34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Lato Black"/>
              <a:buChar char="●"/>
            </a:pPr>
            <a:r>
              <a:rPr lang="en-US" sz="3400">
                <a:latin typeface="Lato Black"/>
                <a:ea typeface="Lato Black"/>
                <a:cs typeface="Lato Black"/>
                <a:sym typeface="Lato Black"/>
              </a:rPr>
              <a:t>We implemented Ron CLark House System.</a:t>
            </a:r>
            <a:endParaRPr sz="34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Lato Black"/>
              <a:buChar char="●"/>
            </a:pPr>
            <a:r>
              <a:rPr lang="en-US" sz="3400">
                <a:latin typeface="Lato Black"/>
                <a:ea typeface="Lato Black"/>
                <a:cs typeface="Lato Black"/>
                <a:sym typeface="Lato Black"/>
              </a:rPr>
              <a:t>Overall 5th Grade Science Proficiency was 81.2%</a:t>
            </a:r>
            <a:endParaRPr sz="34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Lato Black"/>
              <a:buChar char="●"/>
            </a:pPr>
            <a:r>
              <a:rPr lang="en-US" sz="3400">
                <a:latin typeface="Lato Black"/>
                <a:ea typeface="Lato Black"/>
                <a:cs typeface="Lato Black"/>
                <a:sym typeface="Lato Black"/>
              </a:rPr>
              <a:t>We maintained a school letter grade of a C</a:t>
            </a:r>
            <a:endParaRPr sz="34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We are working to increase growth in the areas of math, reading, and science.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Instructional assistants are working with students to provide interventions to students.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We are  using tutors to increase student performance.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Teachers are meeting in PLC’s to discuss data and increase student performance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 Black"/>
              <a:buChar char="●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I</a:t>
            </a:r>
            <a:r>
              <a:rPr lang="en-US" sz="2900">
                <a:latin typeface="Lato Black"/>
                <a:ea typeface="Lato Black"/>
                <a:cs typeface="Lato Black"/>
                <a:sym typeface="Lato Black"/>
              </a:rPr>
              <a:t>nstructional Materials</a:t>
            </a:r>
            <a:endParaRPr sz="29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ato Black"/>
              <a:buChar char="●"/>
            </a:pPr>
            <a:r>
              <a:rPr lang="en-US" sz="3000">
                <a:latin typeface="Lato Black"/>
                <a:ea typeface="Lato Black"/>
                <a:cs typeface="Lato Black"/>
                <a:sym typeface="Lato Black"/>
              </a:rPr>
              <a:t>Teachers</a:t>
            </a:r>
            <a:endParaRPr sz="30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ato Black"/>
              <a:buChar char="●"/>
            </a:pPr>
            <a:r>
              <a:rPr lang="en-US" sz="3000">
                <a:latin typeface="Lato Black"/>
                <a:ea typeface="Lato Black"/>
                <a:cs typeface="Lato Black"/>
                <a:sym typeface="Lato Black"/>
              </a:rPr>
              <a:t>Instructional Assistants</a:t>
            </a:r>
            <a:endParaRPr sz="3000"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850895" y="231364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4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Your Rights as Parents &amp; Families of a Title I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850895" y="13461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 have a right to be involved in the following: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Development of the…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/>
          </a:p>
          <a:p>
            <a:pPr marL="482600" lvl="1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funding allocations for parent and family engagement.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893</Words>
  <Application>Microsoft Office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Lato Black</vt:lpstr>
      <vt:lpstr>Century Gothic</vt:lpstr>
      <vt:lpstr>Noto Sans Symbols</vt:lpstr>
      <vt:lpstr>Calibri</vt:lpstr>
      <vt:lpstr>Open Sans ExtraBold</vt:lpstr>
      <vt:lpstr>Lato</vt:lpstr>
      <vt:lpstr>Arial</vt:lpstr>
      <vt:lpstr>1_Office Theme</vt:lpstr>
      <vt:lpstr>Office Theme</vt:lpstr>
      <vt:lpstr>Marshville Title I Annual Meeting</vt:lpstr>
      <vt:lpstr>Federal Requirements</vt:lpstr>
      <vt:lpstr>Meeting Overview</vt:lpstr>
      <vt:lpstr>What is Title I?</vt:lpstr>
      <vt:lpstr>What does it mean to be a Title I school?</vt:lpstr>
      <vt:lpstr>Our School’s Proud Points from 2022-2023</vt:lpstr>
      <vt:lpstr>Our School’s Goals for 2023-2024</vt:lpstr>
      <vt:lpstr>How Title I Funds are Used at Our School</vt:lpstr>
      <vt:lpstr>Your Rights as Parents &amp; Families of a Title I School</vt:lpstr>
      <vt:lpstr>School Improvement Plan/NCStar Plan</vt:lpstr>
      <vt:lpstr>Parent and Family Engagement Policy</vt:lpstr>
      <vt:lpstr>How Our School will Engage  Parents and Families</vt:lpstr>
      <vt:lpstr>School-Parent Compact</vt:lpstr>
      <vt:lpstr>Your “Right to Know”</vt:lpstr>
      <vt:lpstr>PowerPoint Presentation</vt:lpstr>
      <vt:lpstr>Title I Department Staff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Marshville Title I Annual Meeting</dc:title>
  <dc:creator>Mya Honeycutt</dc:creator>
  <cp:lastModifiedBy>Mya Honeycutt</cp:lastModifiedBy>
  <cp:revision>1</cp:revision>
  <dcterms:modified xsi:type="dcterms:W3CDTF">2023-09-30T20:05:36Z</dcterms:modified>
</cp:coreProperties>
</file>